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6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67" r:id="rId14"/>
    <p:sldId id="268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8A"/>
    <a:srgbClr val="00153E"/>
    <a:srgbClr val="57257D"/>
    <a:srgbClr val="FF0558"/>
    <a:srgbClr val="FF6699"/>
    <a:srgbClr val="FFA0FF"/>
    <a:srgbClr val="FF8FFF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0i4l2h0mas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3" y="-22"/>
            <a:ext cx="9144033" cy="68580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285720" y="214290"/>
            <a:ext cx="8572560" cy="6429420"/>
          </a:xfrm>
          <a:prstGeom prst="roundRect">
            <a:avLst>
              <a:gd name="adj" fmla="val 8900"/>
            </a:avLst>
          </a:prstGeom>
          <a:noFill/>
          <a:ln>
            <a:solidFill>
              <a:srgbClr val="FF66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BA2B-A0C7-4083-85C9-50863A282629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917B2-25B1-4B1A-AA03-D29ADD12D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themes.ru/%D0%9A%D0%B0%D1%80%D1%82%D0%B8%D0%BD%D0%BA%D0%B8_%D0%B4%D0%BB%D1%8F_%D1%82%D0%B5%D0%BB%D0%B5%D1%84%D0%BE%D0%BD%D0%B0/240x320/%D0%A4%D1%8D%D0%BD%D1%82%D1%8D%D0%B7%D0%B8%20%D0%B8%203D/122068/%D0%9D%D0%BE%D1%82%D1%8B.html" TargetMode="External"/><Relationship Id="rId2" Type="http://schemas.openxmlformats.org/officeDocument/2006/relationships/hyperlink" Target="http://povatanobus.supercharts.ru/montazh-prikolnix-foto-onlajn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2" y="144463"/>
            <a:ext cx="9108057" cy="67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548680"/>
            <a:ext cx="8136904" cy="5183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400"/>
              </a:lnSpc>
            </a:pPr>
            <a:r>
              <a:rPr lang="ru-RU" sz="4000" b="1" dirty="0" smtClean="0">
                <a:solidFill>
                  <a:srgbClr val="004F8A"/>
                </a:solidFill>
                <a:latin typeface="Monotype Corsiva" pitchFamily="66" charset="0"/>
              </a:rPr>
              <a:t>«Мы обновляем страну, меняем нашу жизнь, меняемся сами. И всё, что мы делаем, мы делаем для наших детей, </a:t>
            </a:r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потому что мы хотим, чтобы они жили лучше нас, чтобы они были  лучше, чем мы, чтобы  они смогли сделать то, что может быть, не успеем сделать мы, </a:t>
            </a:r>
            <a:r>
              <a:rPr lang="ru-RU" sz="4000" b="1" dirty="0" smtClean="0">
                <a:solidFill>
                  <a:schemeClr val="bg1"/>
                </a:solidFill>
                <a:latin typeface="Monotype Corsiva" pitchFamily="66" charset="0"/>
              </a:rPr>
              <a:t>чтобы из их успехов сложилась успешное будущее великой России»</a:t>
            </a:r>
            <a:endParaRPr lang="ru-RU" sz="40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85635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76672"/>
            <a:ext cx="3384376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276872"/>
            <a:ext cx="7772400" cy="1758057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ru-RU" sz="4000" b="1" dirty="0" smtClean="0">
                <a:solidFill>
                  <a:srgbClr val="FF0558"/>
                </a:solidFill>
              </a:rPr>
              <a:t>«Чувство ритма как средство укрепления </a:t>
            </a:r>
            <a:r>
              <a:rPr lang="ru-RU" sz="4000" b="1" dirty="0" smtClean="0">
                <a:solidFill>
                  <a:srgbClr val="FF0558"/>
                </a:solidFill>
              </a:rPr>
              <a:t>и профилактики </a:t>
            </a:r>
            <a:r>
              <a:rPr lang="ru-RU" sz="4000" b="1" dirty="0" smtClean="0">
                <a:solidFill>
                  <a:srgbClr val="FF0558"/>
                </a:solidFill>
              </a:rPr>
              <a:t>здоровья дошкольников» 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149080"/>
            <a:ext cx="7232848" cy="1415008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ru-RU" sz="2800" i="1" dirty="0" smtClean="0">
                <a:solidFill>
                  <a:srgbClr val="57257D"/>
                </a:solidFill>
              </a:rPr>
              <a:t>«</a:t>
            </a:r>
            <a:r>
              <a:rPr lang="ru-RU" sz="2800" i="1" dirty="0" smtClean="0">
                <a:solidFill>
                  <a:srgbClr val="57257D"/>
                </a:solidFill>
              </a:rPr>
              <a:t>Нельзя петь ритмично, если не умеешь ритмично дышать и говорить</a:t>
            </a:r>
            <a:r>
              <a:rPr lang="ru-RU" sz="2800" i="1" dirty="0" smtClean="0">
                <a:solidFill>
                  <a:srgbClr val="57257D"/>
                </a:solidFill>
              </a:rPr>
              <a:t>»</a:t>
            </a:r>
            <a:r>
              <a:rPr lang="ru-RU" sz="2800" i="1" dirty="0" smtClean="0">
                <a:solidFill>
                  <a:srgbClr val="57257D"/>
                </a:solidFill>
              </a:rPr>
              <a:t> </a:t>
            </a:r>
            <a:endParaRPr lang="ru-RU" sz="2800" i="1" dirty="0" smtClean="0">
              <a:solidFill>
                <a:srgbClr val="57257D"/>
              </a:solidFill>
            </a:endParaRPr>
          </a:p>
          <a:p>
            <a:pPr>
              <a:lnSpc>
                <a:spcPts val="2000"/>
              </a:lnSpc>
            </a:pPr>
            <a:r>
              <a:rPr lang="ru-RU" sz="2400" i="1" dirty="0" smtClean="0">
                <a:solidFill>
                  <a:srgbClr val="57257D"/>
                </a:solidFill>
              </a:rPr>
              <a:t>Э</a:t>
            </a:r>
            <a:r>
              <a:rPr lang="ru-RU" sz="2400" i="1" dirty="0" smtClean="0">
                <a:solidFill>
                  <a:srgbClr val="57257D"/>
                </a:solidFill>
              </a:rPr>
              <a:t>. </a:t>
            </a:r>
            <a:r>
              <a:rPr lang="ru-RU" sz="2400" i="1" dirty="0" err="1" smtClean="0">
                <a:solidFill>
                  <a:srgbClr val="57257D"/>
                </a:solidFill>
              </a:rPr>
              <a:t>Жак-Далькроз</a:t>
            </a:r>
            <a:endParaRPr lang="ru-RU" sz="2400" dirty="0" smtClean="0">
              <a:solidFill>
                <a:srgbClr val="57257D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260648"/>
            <a:ext cx="52200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i="1" dirty="0" smtClean="0">
                <a:solidFill>
                  <a:srgbClr val="57257D"/>
                </a:solidFill>
              </a:rPr>
              <a:t>«У современной жизни свой ритм.</a:t>
            </a:r>
            <a:endParaRPr lang="ru-RU" sz="2400" b="1" dirty="0" smtClean="0">
              <a:solidFill>
                <a:srgbClr val="57257D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57257D"/>
                </a:solidFill>
              </a:rPr>
              <a:t> Можно пытаться подстроиться под него, </a:t>
            </a:r>
            <a:r>
              <a:rPr lang="ru-RU" sz="2400" b="1" i="1" dirty="0" smtClean="0">
                <a:solidFill>
                  <a:srgbClr val="57257D"/>
                </a:solidFill>
              </a:rPr>
              <a:t>но </a:t>
            </a:r>
            <a:r>
              <a:rPr lang="ru-RU" sz="2400" b="1" i="1" dirty="0" smtClean="0">
                <a:solidFill>
                  <a:srgbClr val="57257D"/>
                </a:solidFill>
              </a:rPr>
              <a:t>гораздо лучше просто </a:t>
            </a:r>
            <a:r>
              <a:rPr lang="ru-RU" sz="2400" b="1" i="1" dirty="0" smtClean="0">
                <a:solidFill>
                  <a:srgbClr val="57257D"/>
                </a:solidFill>
              </a:rPr>
              <a:t>слушать </a:t>
            </a:r>
            <a:r>
              <a:rPr lang="ru-RU" sz="2400" b="1" i="1" dirty="0" smtClean="0">
                <a:solidFill>
                  <a:srgbClr val="57257D"/>
                </a:solidFill>
              </a:rPr>
              <a:t>дыхание музыки и ее движение звуков».</a:t>
            </a:r>
          </a:p>
          <a:p>
            <a:pPr algn="r"/>
            <a:r>
              <a:rPr lang="ru-RU" sz="2000" b="1" i="1" dirty="0" smtClean="0">
                <a:solidFill>
                  <a:srgbClr val="57257D"/>
                </a:solidFill>
              </a:rPr>
              <a:t>А.Кудашева </a:t>
            </a:r>
            <a:endParaRPr lang="ru-RU" sz="2000" b="1" dirty="0" smtClean="0">
              <a:solidFill>
                <a:srgbClr val="57257D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88640"/>
            <a:ext cx="2952328" cy="260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149080"/>
            <a:ext cx="4957014" cy="2194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http://www.playcast.ru/uploads/2015/10/19/1552711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84784"/>
            <a:ext cx="5207654" cy="2088232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501008"/>
            <a:ext cx="3696411" cy="313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988840"/>
            <a:ext cx="3859251" cy="2852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4524375" cy="2097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tdata.ru/u25/photo7430/20007623584-0/hu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960440" cy="5984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://www.chitalnya.ru/upload3/545/b1721b4bafcafdc9557df75ab78ee3e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76672"/>
            <a:ext cx="4032448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5040560" cy="331308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88640"/>
            <a:ext cx="3291061" cy="3109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212976"/>
            <a:ext cx="4368485" cy="342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356992"/>
            <a:ext cx="4056321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4265207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DSCN06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3284984"/>
            <a:ext cx="2810891" cy="3343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12976"/>
            <a:ext cx="4813034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88640"/>
            <a:ext cx="4292012" cy="3295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16632"/>
            <a:ext cx="3691183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348879"/>
            <a:ext cx="3767215" cy="2826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3851473" cy="288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780928"/>
            <a:ext cx="5004048" cy="3753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2555776" y="188640"/>
            <a:ext cx="460851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97238"/>
            <a:ext cx="5202237" cy="3560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591018"/>
            <a:ext cx="4355976" cy="3266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4231145" cy="302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0"/>
            <a:ext cx="4417169" cy="3313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212976"/>
            <a:ext cx="4534720" cy="3402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140968"/>
            <a:ext cx="4389959" cy="3465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030061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2098" y="116633"/>
            <a:ext cx="4608043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212976"/>
            <a:ext cx="460851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212976"/>
            <a:ext cx="4139952" cy="3382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1556792"/>
            <a:ext cx="3153579" cy="3089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601472" cy="6451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988840"/>
            <a:ext cx="7564891" cy="2288958"/>
          </a:xfrm>
          <a:prstGeom prst="rect">
            <a:avLst/>
          </a:prstGeom>
          <a:noFill/>
        </p:spPr>
        <p:txBody>
          <a:bodyPr wrap="none">
            <a:prstTxWarp prst="textWave2">
              <a:avLst>
                <a:gd name="adj1" fmla="val 20000"/>
                <a:gd name="adj2" fmla="val 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dirty="0">
                <a:ln w="11430">
                  <a:solidFill>
                    <a:srgbClr val="F20000"/>
                  </a:solidFill>
                </a:ln>
                <a:gradFill>
                  <a:gsLst>
                    <a:gs pos="0">
                      <a:srgbClr val="333399">
                        <a:tint val="70000"/>
                        <a:satMod val="245000"/>
                      </a:srgbClr>
                    </a:gs>
                    <a:gs pos="75000">
                      <a:srgbClr val="33339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33339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996952"/>
            <a:ext cx="8229600" cy="92926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Автор шаблона –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Коровина Ирина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</a:rPr>
              <a:t>Николаевна</a:t>
            </a:r>
            <a:r>
              <a:rPr lang="ru-RU" sz="1800" dirty="0" err="1" smtClean="0">
                <a:solidFill>
                  <a:schemeClr val="accent2">
                    <a:lumMod val="75000"/>
                  </a:schemeClr>
                </a:solidFill>
              </a:rPr>
              <a:t>,учитель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начальных классов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МБОУ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«СОШ №9»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г.Сафоново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Смоленской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области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4778"/>
            <a:ext cx="8229600" cy="282893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Рамка - </a:t>
            </a:r>
            <a:r>
              <a:rPr lang="ru-RU" sz="1900" u="sng" dirty="0" smtClean="0">
                <a:hlinkClick r:id="rId2"/>
              </a:rPr>
              <a:t>http://povatanobus.supercharts.ru/montazh-prikolnix-foto-onlajn.php</a:t>
            </a:r>
            <a:endParaRPr lang="ru-RU" sz="1900" dirty="0" smtClean="0"/>
          </a:p>
          <a:p>
            <a:r>
              <a:rPr lang="ru-RU" sz="1800" dirty="0" smtClean="0"/>
              <a:t>Фон </a:t>
            </a:r>
            <a:r>
              <a:rPr lang="en-US" sz="1800" dirty="0" smtClean="0"/>
              <a:t>-</a:t>
            </a:r>
            <a:r>
              <a:rPr lang="ru-RU" sz="1900" u="sng" dirty="0" smtClean="0">
                <a:hlinkClick r:id="rId3"/>
              </a:rPr>
              <a:t>http://www.mythemes.ru/%D0%9A%D0%B0%D1%80%D1%82%D0%B8%D0%BD%D0%BA%D0%B8_%D0%B4%D0%BB%D1%8F_%D1%82%D0%B5%D0%BB%D0%B5%D1%84%D0%BE%D0%BD%D0%B0/240x320/%D0%A4%D1%8D%D0%BD%D1%82%D1%8D%D0%B7%D0%B8%20%D0%B8%203D/122068/%D0%9D%D0%BE%D1%82%D1%8B.html</a:t>
            </a:r>
            <a:endParaRPr lang="ru-RU" sz="1900" u="sng" dirty="0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164</Words>
  <Application>Microsoft Office PowerPoint</Application>
  <PresentationFormat>Экран (4:3)</PresentationFormat>
  <Paragraphs>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«Чувство ритма как средство укрепления и профилактики здоровья дошкольников»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Автор шаблона – Коровина Ирина Николаевна,учитель начальных классов МБОУ «СОШ №9» г.Сафоново Смоленской области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Петрович</cp:lastModifiedBy>
  <cp:revision>15</cp:revision>
  <dcterms:created xsi:type="dcterms:W3CDTF">2013-03-02T11:51:33Z</dcterms:created>
  <dcterms:modified xsi:type="dcterms:W3CDTF">2016-04-07T19:05:23Z</dcterms:modified>
</cp:coreProperties>
</file>